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3" r:id="rId5"/>
    <p:sldId id="256" r:id="rId6"/>
    <p:sldId id="267" r:id="rId7"/>
    <p:sldId id="272" r:id="rId8"/>
    <p:sldId id="257" r:id="rId9"/>
    <p:sldId id="258" r:id="rId10"/>
    <p:sldId id="271" r:id="rId11"/>
    <p:sldId id="269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D2231D-51F2-4BD9-8A7A-CA779F8512E6}" v="1" dt="2023-06-13T08:34:20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EA46-893E-4305-9F1B-41167925C31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708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EA46-893E-4305-9F1B-41167925C31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98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EA46-893E-4305-9F1B-41167925C31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29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EA46-893E-4305-9F1B-41167925C31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605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EA46-893E-4305-9F1B-41167925C31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192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EA46-893E-4305-9F1B-41167925C31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36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EA46-893E-4305-9F1B-41167925C31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039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EA46-893E-4305-9F1B-41167925C31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356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EA46-893E-4305-9F1B-41167925C31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305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EA46-893E-4305-9F1B-41167925C31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5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EA46-893E-4305-9F1B-41167925C31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66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AEA46-893E-4305-9F1B-41167925C31E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FFF10-3C02-4721-B6FE-E6488A0932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238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8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93BC3-E641-418C-BA2C-5D8E95A9D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17620"/>
            <a:ext cx="7772400" cy="1470025"/>
          </a:xfrm>
        </p:spPr>
        <p:txBody>
          <a:bodyPr/>
          <a:lstStyle/>
          <a:p>
            <a:r>
              <a:rPr lang="nl-NL" dirty="0"/>
              <a:t>3.1 Pasteuriseren en steriliseren</a:t>
            </a:r>
          </a:p>
        </p:txBody>
      </p:sp>
      <p:pic>
        <p:nvPicPr>
          <p:cNvPr id="1026" name="Picture 2" descr="Hoe voedsel te pasteuriseren? Het onfeilbare recept van mijn oma">
            <a:extLst>
              <a:ext uri="{FF2B5EF4-FFF2-40B4-BE49-F238E27FC236}">
                <a16:creationId xmlns:a16="http://schemas.microsoft.com/office/drawing/2014/main" id="{B0AF6518-7855-3BCA-03FD-F0379F6A5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460" y="1981882"/>
            <a:ext cx="414908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68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dirty="0"/>
              <a:t>Conserveren = langer houdbaar maken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304" y="1635065"/>
            <a:ext cx="2246546" cy="126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428" y="1402264"/>
            <a:ext cx="1753183" cy="175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JL-RECHTS 5"/>
          <p:cNvSpPr/>
          <p:nvPr/>
        </p:nvSpPr>
        <p:spPr>
          <a:xfrm>
            <a:off x="4006505" y="2112722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RECHTS 10"/>
          <p:cNvSpPr/>
          <p:nvPr/>
        </p:nvSpPr>
        <p:spPr>
          <a:xfrm>
            <a:off x="4008090" y="3870959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059" y="3038818"/>
            <a:ext cx="2453100" cy="176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316" y="3038818"/>
            <a:ext cx="23336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211" y="4911210"/>
            <a:ext cx="2340944" cy="167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IJL-RECHTS 14"/>
          <p:cNvSpPr/>
          <p:nvPr/>
        </p:nvSpPr>
        <p:spPr>
          <a:xfrm>
            <a:off x="4006505" y="5609062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467" y="4829518"/>
            <a:ext cx="14573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00D47E3B-03B7-CF97-F5D8-A54AEAC20A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5182" y="1641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9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17713" y="1088386"/>
            <a:ext cx="41882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/>
              <a:t>Levensvoorwaarden weghalen voor langere houdbaarheid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" y="2328643"/>
            <a:ext cx="3216728" cy="117851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293" y="2146301"/>
            <a:ext cx="1957388" cy="2500313"/>
          </a:xfrm>
          <a:prstGeom prst="rect">
            <a:avLst/>
          </a:prstGeom>
        </p:spPr>
      </p:pic>
      <p:pic>
        <p:nvPicPr>
          <p:cNvPr id="3074" name="Picture 2" descr="Afbeeldingsresultaat voor grens zo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90" y="3597997"/>
            <a:ext cx="2719537" cy="188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2010" y="3663573"/>
            <a:ext cx="1971675" cy="2131541"/>
          </a:xfrm>
          <a:prstGeom prst="rect">
            <a:avLst/>
          </a:prstGeom>
        </p:spPr>
      </p:pic>
      <p:pic>
        <p:nvPicPr>
          <p:cNvPr id="3076" name="Picture 4" descr="Afbeeldingsresultaat voor luch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571" y="1186452"/>
            <a:ext cx="2686319" cy="172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20436" y="3663573"/>
            <a:ext cx="6123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vocht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46957" y="5600700"/>
            <a:ext cx="10776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voeding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600450" y="4808764"/>
            <a:ext cx="12573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temperatuur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706835" y="3118757"/>
            <a:ext cx="9797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zuurstof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641522" y="5657850"/>
            <a:ext cx="20818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neutrale pH</a:t>
            </a:r>
          </a:p>
        </p:txBody>
      </p:sp>
      <p:pic>
        <p:nvPicPr>
          <p:cNvPr id="11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A92A74E1-561A-C97E-B717-1CACEA2BFB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0350" y="1979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7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DC7C37-B85A-834D-5E4C-BEBD6E9A4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Vormen van conserveren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64BE4BE-DA2B-3AE8-9784-EDCFA8C5BBCE}"/>
              </a:ext>
            </a:extLst>
          </p:cNvPr>
          <p:cNvSpPr txBox="1"/>
          <p:nvPr/>
        </p:nvSpPr>
        <p:spPr>
          <a:xfrm>
            <a:off x="1351606" y="2060848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400" dirty="0"/>
              <a:t>Pasteuriseren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Steriliseren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Verzuren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Koelen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Vriezen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Drogen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Pekelen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Konfijten</a:t>
            </a:r>
          </a:p>
          <a:p>
            <a:pPr marL="285750" indent="-285750">
              <a:buFontTx/>
              <a:buChar char="-"/>
            </a:pPr>
            <a:r>
              <a:rPr lang="nl-NL" sz="2400" dirty="0" err="1"/>
              <a:t>Vacumeren</a:t>
            </a:r>
            <a:r>
              <a:rPr lang="nl-NL" sz="2400" dirty="0"/>
              <a:t> </a:t>
            </a:r>
          </a:p>
        </p:txBody>
      </p:sp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919BB7D7-7722-B9A8-F84F-06159F2D14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518" y="1166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5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Pasteuriseren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21580"/>
            <a:ext cx="4104456" cy="307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278088" y="5157192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Verhitten onder de 100°C </a:t>
            </a:r>
            <a:r>
              <a:rPr lang="nl-NL" dirty="0"/>
              <a:t> </a:t>
            </a:r>
            <a:r>
              <a:rPr lang="nl-NL" sz="1200" dirty="0"/>
              <a:t>(van 70 – 100 °C ) </a:t>
            </a:r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19422674-0B5D-7451-84CA-7D85B8A129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518" y="1886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1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Steriliseren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35166"/>
            <a:ext cx="3489251" cy="348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2700936" y="5422834"/>
            <a:ext cx="51125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Verhitten boven de 100°C</a:t>
            </a:r>
          </a:p>
          <a:p>
            <a:pPr marL="342900" indent="-342900">
              <a:buAutoNum type="arabicPlain" startAt="120"/>
            </a:pPr>
            <a:r>
              <a:rPr lang="nl-NL" sz="1400" dirty="0"/>
              <a:t>- 140 °C</a:t>
            </a:r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DC2A80B-F28B-5F49-A736-EF87507645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518" y="1166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1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76427" y="908720"/>
            <a:ext cx="36249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/>
              <a:t>Bacteriën maken </a:t>
            </a:r>
            <a:r>
              <a:rPr lang="nl-NL" sz="2100" dirty="0" err="1"/>
              <a:t>endosporen</a:t>
            </a:r>
            <a:endParaRPr lang="nl-NL" sz="2100" dirty="0"/>
          </a:p>
        </p:txBody>
      </p:sp>
      <p:sp>
        <p:nvSpPr>
          <p:cNvPr id="9" name="Tekstvak 8"/>
          <p:cNvSpPr txBox="1"/>
          <p:nvPr/>
        </p:nvSpPr>
        <p:spPr>
          <a:xfrm>
            <a:off x="376427" y="5301208"/>
            <a:ext cx="3388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 err="1"/>
              <a:t>Endosporen</a:t>
            </a:r>
            <a:r>
              <a:rPr lang="nl-NL" sz="2100" dirty="0"/>
              <a:t> vernietigen </a:t>
            </a:r>
          </a:p>
          <a:p>
            <a:r>
              <a:rPr lang="nl-NL" sz="2100" dirty="0"/>
              <a:t>kan alleen door steriliseren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749648" cy="104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548859"/>
              </p:ext>
            </p:extLst>
          </p:nvPr>
        </p:nvGraphicFramePr>
        <p:xfrm>
          <a:off x="4052324" y="353282"/>
          <a:ext cx="4840156" cy="6149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495238" imgH="5714286" progId="">
                  <p:embed/>
                </p:oleObj>
              </mc:Choice>
              <mc:Fallback>
                <p:oleObj r:id="rId5" imgW="4495238" imgH="5714286" progId="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324" y="353282"/>
                        <a:ext cx="4840156" cy="61498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691CD77-323F-F1F6-B10C-0F40DBA95C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2745" y="1096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1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99592" y="692696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Blancheren = voorbehandeling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88840"/>
            <a:ext cx="4512501" cy="338437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043608" y="5013176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80 °C</a:t>
            </a:r>
          </a:p>
          <a:p>
            <a:r>
              <a:rPr lang="nl-NL" sz="1400" dirty="0"/>
              <a:t>Kort verhitten</a:t>
            </a:r>
          </a:p>
          <a:p>
            <a:r>
              <a:rPr lang="nl-NL" sz="1400" dirty="0"/>
              <a:t>Snel afkoelen</a:t>
            </a:r>
          </a:p>
        </p:txBody>
      </p:sp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0FBFFED7-FC88-2B12-4F08-F8F38FEDBB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12" y="1166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7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167f09-d3e5-4b3c-afb8-50e2cc2b6c90" xsi:nil="true"/>
    <lcf76f155ced4ddcb4097134ff3c332f xmlns="9f758fbe-4140-440d-b639-0e33344f3a90">
      <Terms xmlns="http://schemas.microsoft.com/office/infopath/2007/PartnerControls"/>
    </lcf76f155ced4ddcb4097134ff3c332f>
    <MediaLengthInSeconds xmlns="9f758fbe-4140-440d-b639-0e33344f3a90" xsi:nil="true"/>
    <SharedWithUsers xmlns="6f167f09-d3e5-4b3c-afb8-50e2cc2b6c90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01E3A636536E41902BEB94D1C71361" ma:contentTypeVersion="15" ma:contentTypeDescription="Een nieuw document maken." ma:contentTypeScope="" ma:versionID="9afb04c8a6b846d38b2bd6e6d7ca461c">
  <xsd:schema xmlns:xsd="http://www.w3.org/2001/XMLSchema" xmlns:xs="http://www.w3.org/2001/XMLSchema" xmlns:p="http://schemas.microsoft.com/office/2006/metadata/properties" xmlns:ns2="9f758fbe-4140-440d-b639-0e33344f3a90" xmlns:ns3="6f167f09-d3e5-4b3c-afb8-50e2cc2b6c90" targetNamespace="http://schemas.microsoft.com/office/2006/metadata/properties" ma:root="true" ma:fieldsID="32328c34f84233f74ab743d912bcd9ab" ns2:_="" ns3:_="">
    <xsd:import namespace="9f758fbe-4140-440d-b639-0e33344f3a90"/>
    <xsd:import namespace="6f167f09-d3e5-4b3c-afb8-50e2cc2b6c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58fbe-4140-440d-b639-0e33344f3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e346449d-56df-4cba-80bd-3011eb4130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67f09-d3e5-4b3c-afb8-50e2cc2b6c9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1618da7-f1b2-407b-938b-71c3d86ee284}" ma:internalName="TaxCatchAll" ma:readOnly="false" ma:showField="CatchAllData" ma:web="6f167f09-d3e5-4b3c-afb8-50e2cc2b6c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9CB59E-6E30-4DC9-9597-692273B35F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2F6D7A-0118-4386-9823-27FEA2970FE3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887056e5-f88d-46d1-9611-a3f4b12c3a07"/>
    <ds:schemaRef ds:uri="http://schemas.microsoft.com/office/infopath/2007/PartnerControls"/>
    <ds:schemaRef ds:uri="http://schemas.openxmlformats.org/package/2006/metadata/core-properties"/>
    <ds:schemaRef ds:uri="8222ef23-ae55-416f-bf35-13fd773054d5"/>
    <ds:schemaRef ds:uri="http://schemas.microsoft.com/office/2006/metadata/properties"/>
    <ds:schemaRef ds:uri="http://www.w3.org/XML/1998/namespace"/>
    <ds:schemaRef ds:uri="cb72f433-2a8f-4097-ab86-b808acd8df41"/>
    <ds:schemaRef ds:uri="67c2ff78-f7ad-405a-9447-375bb9f2f131"/>
  </ds:schemaRefs>
</ds:datastoreItem>
</file>

<file path=customXml/itemProps3.xml><?xml version="1.0" encoding="utf-8"?>
<ds:datastoreItem xmlns:ds="http://schemas.openxmlformats.org/officeDocument/2006/customXml" ds:itemID="{D69B84DA-9BE9-4BDD-8FE7-B81512FBBB5D}"/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77</Words>
  <Application>Microsoft Office PowerPoint</Application>
  <PresentationFormat>Diavoorstelling (4:3)</PresentationFormat>
  <Paragraphs>30</Paragraphs>
  <Slides>8</Slides>
  <Notes>0</Notes>
  <HiddenSlides>0</HiddenSlides>
  <MMClips>7</MMClips>
  <ScaleCrop>false</ScaleCrop>
  <HeadingPairs>
    <vt:vector size="8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0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Kantoorthema</vt:lpstr>
      <vt:lpstr>3.1 Pasteuriseren en steriliseren</vt:lpstr>
      <vt:lpstr>Conserveren = langer houdbaar maken</vt:lpstr>
      <vt:lpstr>PowerPoint-presentatie</vt:lpstr>
      <vt:lpstr>Vormen van conserveren</vt:lpstr>
      <vt:lpstr>Pasteuriseren</vt:lpstr>
      <vt:lpstr>Steriliseren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Conserveren:</dc:title>
  <dc:creator>Windows-gebruiker</dc:creator>
  <cp:lastModifiedBy>Eva Koopman</cp:lastModifiedBy>
  <cp:revision>23</cp:revision>
  <dcterms:created xsi:type="dcterms:W3CDTF">2017-09-24T17:01:40Z</dcterms:created>
  <dcterms:modified xsi:type="dcterms:W3CDTF">2023-06-13T08:35:30Z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0x0101004501E3A636536E41902BEB94D1C71361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GUID">
    <vt:lpwstr>d7f05ed5-02e5-4e05-a023-26199adf590d</vt:lpwstr>
  </property>
  <property fmtid="{D5CDD505-2E9C-101B-9397-08002B2CF9AE}" pid="12" name="xd_Signature">
    <vt:bool>false</vt:bool>
  </property>
</Properties>
</file>